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70" r:id="rId5"/>
    <p:sldId id="26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117C8269-7695-4B97-B2BC-2C3228BF96E4}"/>
              </a:ext>
            </a:extLst>
          </p:cNvPr>
          <p:cNvSpPr txBox="1"/>
          <p:nvPr/>
        </p:nvSpPr>
        <p:spPr>
          <a:xfrm>
            <a:off x="426310" y="5952867"/>
            <a:ext cx="60988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>
                <a:solidFill>
                  <a:srgbClr val="00B050"/>
                </a:solidFill>
              </a:rPr>
              <a:t>Oral 1 J’écoute avec attention.</a:t>
            </a:r>
            <a:br>
              <a:rPr lang="fr-FR" sz="1800" dirty="0">
                <a:solidFill>
                  <a:srgbClr val="00B050"/>
                </a:solidFill>
              </a:rPr>
            </a:br>
            <a:r>
              <a:rPr lang="fr-FR" sz="1800" i="1" dirty="0">
                <a:solidFill>
                  <a:srgbClr val="00B050"/>
                </a:solidFill>
              </a:rPr>
              <a:t>Oral 4</a:t>
            </a:r>
            <a:r>
              <a:rPr lang="fr-FR" sz="1800" dirty="0">
                <a:solidFill>
                  <a:srgbClr val="00B050"/>
                </a:solidFill>
              </a:rPr>
              <a:t> </a:t>
            </a:r>
            <a:r>
              <a:rPr lang="fr-FR" sz="1800" i="1" dirty="0">
                <a:solidFill>
                  <a:srgbClr val="00B050"/>
                </a:solidFill>
              </a:rPr>
              <a:t>Je participe à des échanges.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58BD357C-D6F2-4B09-B1E0-AF281758E042}"/>
              </a:ext>
            </a:extLst>
          </p:cNvPr>
          <p:cNvSpPr txBox="1">
            <a:spLocks/>
          </p:cNvSpPr>
          <p:nvPr/>
        </p:nvSpPr>
        <p:spPr>
          <a:xfrm>
            <a:off x="1552824" y="383806"/>
            <a:ext cx="8505575" cy="910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>
                <a:latin typeface="+mn-lt"/>
              </a:rPr>
              <a:t>Convaincre la maitresse</a:t>
            </a:r>
            <a:endParaRPr lang="fr-FR" b="1" dirty="0">
              <a:latin typeface="+mn-lt"/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959CDEEB-29A8-437E-B92D-A59D25065084}"/>
              </a:ext>
            </a:extLst>
          </p:cNvPr>
          <p:cNvSpPr txBox="1">
            <a:spLocks/>
          </p:cNvSpPr>
          <p:nvPr/>
        </p:nvSpPr>
        <p:spPr>
          <a:xfrm>
            <a:off x="1660837" y="1472563"/>
            <a:ext cx="7992888" cy="151216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Tu dois convaincre la maitresse d’acheter un lit pour la classe. Réfléchis aux avantages pour toi et pour les autres. </a:t>
            </a:r>
          </a:p>
          <a:p>
            <a:endParaRPr lang="fr-FR" sz="800" dirty="0"/>
          </a:p>
        </p:txBody>
      </p:sp>
      <p:pic>
        <p:nvPicPr>
          <p:cNvPr id="11" name="Picture 4" descr="Lit, Couverture, Oreillers, Matelas">
            <a:extLst>
              <a:ext uri="{FF2B5EF4-FFF2-40B4-BE49-F238E27FC236}">
                <a16:creationId xmlns:a16="http://schemas.microsoft.com/office/drawing/2014/main" id="{BADFD97B-8978-4309-8C4E-E67093E54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036" y="3429000"/>
            <a:ext cx="4764497" cy="3146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A5691B6-0C93-4B60-B484-D2573070BFDC}"/>
              </a:ext>
            </a:extLst>
          </p:cNvPr>
          <p:cNvSpPr txBox="1"/>
          <p:nvPr/>
        </p:nvSpPr>
        <p:spPr>
          <a:xfrm>
            <a:off x="253716" y="5906700"/>
            <a:ext cx="60988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sz="1800" i="1" dirty="0">
                <a:solidFill>
                  <a:srgbClr val="00B050"/>
                </a:solidFill>
              </a:rPr>
              <a:t>Oral 1 J’écoute avec attention. </a:t>
            </a:r>
          </a:p>
          <a:p>
            <a:r>
              <a:rPr lang="fr-FR" sz="1800" i="1" dirty="0">
                <a:solidFill>
                  <a:srgbClr val="00B050"/>
                </a:solidFill>
              </a:rPr>
              <a:t>Oral 4 Je participe à des échanges.</a:t>
            </a:r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7335CC6-DCAA-45FB-B43D-DB9F581AE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2540" y="403596"/>
            <a:ext cx="8140490" cy="648072"/>
          </a:xfrm>
        </p:spPr>
        <p:txBody>
          <a:bodyPr>
            <a:normAutofit/>
          </a:bodyPr>
          <a:lstStyle/>
          <a:p>
            <a:r>
              <a:rPr lang="fr-FR" sz="4000" b="1" dirty="0">
                <a:latin typeface="+mn-lt"/>
              </a:rPr>
              <a:t>Je commente une image insolite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A9250EA0-3BAD-437F-9F2E-109BD4E7E93C}"/>
              </a:ext>
            </a:extLst>
          </p:cNvPr>
          <p:cNvSpPr txBox="1">
            <a:spLocks/>
          </p:cNvSpPr>
          <p:nvPr/>
        </p:nvSpPr>
        <p:spPr>
          <a:xfrm>
            <a:off x="2248134" y="1267692"/>
            <a:ext cx="8140490" cy="15121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Observe cette photo. Tu dois la commenter, échanger avec tes camarades pour connaître leur avis. </a:t>
            </a:r>
          </a:p>
          <a:p>
            <a:pPr>
              <a:spcBef>
                <a:spcPts val="0"/>
              </a:spcBef>
            </a:pPr>
            <a:endParaRPr lang="fr-FR" sz="2000" i="1" dirty="0">
              <a:solidFill>
                <a:srgbClr val="00B050"/>
              </a:solidFill>
            </a:endParaRPr>
          </a:p>
          <a:p>
            <a:pPr>
              <a:spcBef>
                <a:spcPts val="0"/>
              </a:spcBef>
            </a:pP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Image 10" descr="Une image contenant clôture, en bois, bâtiment, bois&#10;&#10;Description générée automatiquement">
            <a:extLst>
              <a:ext uri="{FF2B5EF4-FFF2-40B4-BE49-F238E27FC236}">
                <a16:creationId xmlns:a16="http://schemas.microsoft.com/office/drawing/2014/main" id="{8A7AB66A-7C35-4B89-A26E-E7532B6B42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822" y="2803767"/>
            <a:ext cx="4765536" cy="357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276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B2878A2-2BE6-49B5-B621-67E32DCABB20}"/>
              </a:ext>
            </a:extLst>
          </p:cNvPr>
          <p:cNvSpPr txBox="1"/>
          <p:nvPr/>
        </p:nvSpPr>
        <p:spPr>
          <a:xfrm>
            <a:off x="426310" y="6229866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1800" i="1" dirty="0">
                <a:solidFill>
                  <a:srgbClr val="00B050"/>
                </a:solidFill>
              </a:rPr>
              <a:t>Oral 4</a:t>
            </a:r>
            <a:r>
              <a:rPr lang="fr-FR" sz="1800" dirty="0">
                <a:solidFill>
                  <a:srgbClr val="00B050"/>
                </a:solidFill>
              </a:rPr>
              <a:t> </a:t>
            </a:r>
            <a:r>
              <a:rPr lang="fr-FR" sz="1800" i="1" dirty="0">
                <a:solidFill>
                  <a:srgbClr val="00B050"/>
                </a:solidFill>
              </a:rPr>
              <a:t>Je participe à des échanges.</a:t>
            </a:r>
            <a:r>
              <a:rPr lang="fr-FR" sz="1800" dirty="0"/>
              <a:t> </a:t>
            </a:r>
          </a:p>
        </p:txBody>
      </p:sp>
      <p:sp>
        <p:nvSpPr>
          <p:cNvPr id="9" name="Titre 4">
            <a:extLst>
              <a:ext uri="{FF2B5EF4-FFF2-40B4-BE49-F238E27FC236}">
                <a16:creationId xmlns:a16="http://schemas.microsoft.com/office/drawing/2014/main" id="{C339C7F7-BEAA-4A82-A8E4-8D60B006E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579" y="252976"/>
            <a:ext cx="7886700" cy="1325563"/>
          </a:xfrm>
        </p:spPr>
        <p:txBody>
          <a:bodyPr/>
          <a:lstStyle/>
          <a:p>
            <a:r>
              <a:rPr lang="fr-FR" b="1" dirty="0">
                <a:latin typeface="+mn-lt"/>
              </a:rPr>
              <a:t>Qu’est-ce que l’oral ? </a:t>
            </a:r>
          </a:p>
        </p:txBody>
      </p:sp>
      <p:sp>
        <p:nvSpPr>
          <p:cNvPr id="10" name="Espace réservé du contenu 5">
            <a:extLst>
              <a:ext uri="{FF2B5EF4-FFF2-40B4-BE49-F238E27FC236}">
                <a16:creationId xmlns:a16="http://schemas.microsoft.com/office/drawing/2014/main" id="{4AA9C8A8-4C93-43F8-BE44-1D6B189E77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17228" y="1444642"/>
            <a:ext cx="329527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Pour toi, que veut dire travailler l’oral ? </a:t>
            </a:r>
          </a:p>
          <a:p>
            <a:pPr marL="0" indent="0">
              <a:buNone/>
            </a:pPr>
            <a:r>
              <a:rPr lang="fr-FR" dirty="0"/>
              <a:t>Que dois-tu apprendre ? </a:t>
            </a:r>
          </a:p>
          <a:p>
            <a:pPr marL="0" indent="0">
              <a:buNone/>
            </a:pPr>
            <a:r>
              <a:rPr lang="fr-FR" dirty="0"/>
              <a:t>À quoi cela va-t-il te servir ?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1" name="Espace réservé du contenu 7">
            <a:extLst>
              <a:ext uri="{FF2B5EF4-FFF2-40B4-BE49-F238E27FC236}">
                <a16:creationId xmlns:a16="http://schemas.microsoft.com/office/drawing/2014/main" id="{0A8C906A-69A5-435C-B0B7-9EBDD59EF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8867" y="1578538"/>
            <a:ext cx="5199755" cy="346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126</Words>
  <Application>Microsoft Office PowerPoint</Application>
  <PresentationFormat>Grand écran</PresentationFormat>
  <Paragraphs>25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Présentation PowerPoint</vt:lpstr>
      <vt:lpstr>Je commente une image insolite</vt:lpstr>
      <vt:lpstr>Qu’est-ce que l’oral 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2021-08-22T06:23:35Z</dcterms:modified>
</cp:coreProperties>
</file>